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4"/>
  </p:notesMasterIdLst>
  <p:sldIdLst>
    <p:sldId id="256" r:id="rId2"/>
    <p:sldId id="257" r:id="rId3"/>
    <p:sldId id="336" r:id="rId4"/>
    <p:sldId id="337" r:id="rId5"/>
    <p:sldId id="280" r:id="rId6"/>
    <p:sldId id="315" r:id="rId7"/>
    <p:sldId id="318" r:id="rId8"/>
    <p:sldId id="319" r:id="rId9"/>
    <p:sldId id="320" r:id="rId10"/>
    <p:sldId id="321" r:id="rId11"/>
    <p:sldId id="329" r:id="rId12"/>
    <p:sldId id="334" r:id="rId13"/>
    <p:sldId id="322" r:id="rId14"/>
    <p:sldId id="323" r:id="rId15"/>
    <p:sldId id="324" r:id="rId16"/>
    <p:sldId id="325" r:id="rId17"/>
    <p:sldId id="326" r:id="rId18"/>
    <p:sldId id="335" r:id="rId19"/>
    <p:sldId id="327" r:id="rId20"/>
    <p:sldId id="328" r:id="rId21"/>
    <p:sldId id="330" r:id="rId22"/>
    <p:sldId id="331" r:id="rId23"/>
  </p:sldIdLst>
  <p:sldSz cx="9144000" cy="5143500" type="screen16x9"/>
  <p:notesSz cx="6858000" cy="9144000"/>
  <p:embeddedFontLst>
    <p:embeddedFont>
      <p:font typeface="Alef" panose="020B0604020202020204" pitchFamily="2" charset="-79"/>
      <p:regular r:id="rId25"/>
      <p:bold r:id="rId26"/>
    </p:embeddedFont>
    <p:embeddedFont>
      <p:font typeface="Bowlby One SC" panose="020B0604020202020204" charset="0"/>
      <p:regular r:id="rId27"/>
    </p:embeddedFont>
    <p:embeddedFont>
      <p:font typeface="Comfortaa Medium" panose="020B0604020202020204" charset="0"/>
      <p:regular r:id="rId28"/>
      <p:bold r:id="rId29"/>
    </p:embeddedFont>
    <p:embeddedFont>
      <p:font typeface="Lora" panose="020B0604020202020204" pitchFamily="2" charset="0"/>
      <p:regular r:id="rId30"/>
      <p:bold r:id="rId31"/>
      <p:italic r:id="rId32"/>
      <p:boldItalic r:id="rId33"/>
    </p:embeddedFont>
    <p:embeddedFont>
      <p:font typeface="Manjari" panose="020B0604020202020204" charset="0"/>
      <p:regular r:id="rId34"/>
      <p:bold r:id="rId35"/>
    </p:embeddedFont>
    <p:embeddedFont>
      <p:font typeface="Nunito Sans Black" pitchFamily="2" charset="0"/>
      <p:bold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Pacifico" panose="020B0604020202020204" charset="0"/>
      <p:regular r:id="rId42"/>
    </p:embeddedFont>
    <p:embeddedFont>
      <p:font typeface="Pattaya" panose="020B0604020202020204" charset="-34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C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3B6567-32CB-4A19-A84A-579C56028042}">
  <a:tblStyle styleId="{3B3B6567-32CB-4A19-A84A-579C560280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26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55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8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76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29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35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54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9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70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39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98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38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8" name="Google Shape;10368;gd7e1bfff78_0_7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9" name="Google Shape;10369;gd7e1bfff78_0_7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81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8" name="Google Shape;10368;gd7e1bfff78_0_7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9" name="Google Shape;10369;gd7e1bfff78_0_7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65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d7e1bfff78_0_5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d7e1bfff78_0_5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03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76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9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gc0be7d27c8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5" name="Google Shape;10855;gc0be7d27c8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7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6">
  <p:cSld name="CUSTOM_9_1_9_1_5">
    <p:bg>
      <p:bgPr>
        <a:solidFill>
          <a:schemeClr val="dk1"/>
        </a:solidFill>
        <a:effectLst/>
      </p:bgPr>
    </p:bg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5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74" name="Google Shape;5874;p56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5" name="Google Shape;5875;p56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6" name="Google Shape;5876;p56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7" name="Google Shape;5877;p56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8" name="Google Shape;5878;p56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9" name="Google Shape;5879;p56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0" name="Google Shape;5880;p56"/>
          <p:cNvSpPr/>
          <p:nvPr/>
        </p:nvSpPr>
        <p:spPr>
          <a:xfrm flipH="1">
            <a:off x="89097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1" name="Google Shape;5881;p56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2" name="Google Shape;5882;p56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3" name="Google Shape;5883;p56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4" name="Google Shape;5884;p56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5" name="Google Shape;5885;p56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6" name="Google Shape;5886;p56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7" name="Google Shape;5887;p56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8" name="Google Shape;5888;p56"/>
          <p:cNvSpPr/>
          <p:nvPr/>
        </p:nvSpPr>
        <p:spPr>
          <a:xfrm flipH="1">
            <a:off x="89225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9" name="Google Shape;5889;p56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0" name="Google Shape;5890;p56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1" name="Google Shape;5891;p56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2" name="Google Shape;5892;p56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3" name="Google Shape;5893;p56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4" name="Google Shape;5894;p56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5" name="Google Shape;5895;p56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6" name="Google Shape;5896;p56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56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8" name="Google Shape;5898;p56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9" name="Google Shape;5899;p56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56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56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56"/>
          <p:cNvSpPr/>
          <p:nvPr/>
        </p:nvSpPr>
        <p:spPr>
          <a:xfrm flipH="1">
            <a:off x="877007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56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56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56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6" name="Google Shape;5906;p56"/>
          <p:cNvGrpSpPr/>
          <p:nvPr/>
        </p:nvGrpSpPr>
        <p:grpSpPr>
          <a:xfrm>
            <a:off x="-7" y="2143871"/>
            <a:ext cx="632350" cy="684639"/>
            <a:chOff x="2617325" y="926600"/>
            <a:chExt cx="220400" cy="238625"/>
          </a:xfrm>
        </p:grpSpPr>
        <p:sp>
          <p:nvSpPr>
            <p:cNvPr id="5907" name="Google Shape;5907;p5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5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5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5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5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5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5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5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5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5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5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5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5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5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5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5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5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5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5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5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5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5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5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5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5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5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5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5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5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5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5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5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5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5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5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5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5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5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5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5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5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5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5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0" name="Google Shape;5970;p56"/>
          <p:cNvSpPr/>
          <p:nvPr/>
        </p:nvSpPr>
        <p:spPr>
          <a:xfrm>
            <a:off x="7850750" y="4289850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1" name="Google Shape;5971;p56"/>
          <p:cNvGrpSpPr/>
          <p:nvPr/>
        </p:nvGrpSpPr>
        <p:grpSpPr>
          <a:xfrm>
            <a:off x="7158564" y="168095"/>
            <a:ext cx="632361" cy="590417"/>
            <a:chOff x="6702500" y="655975"/>
            <a:chExt cx="375400" cy="350500"/>
          </a:xfrm>
        </p:grpSpPr>
        <p:sp>
          <p:nvSpPr>
            <p:cNvPr id="5972" name="Google Shape;5972;p5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5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5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5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5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5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5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5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5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5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5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5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5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5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5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5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5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5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5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5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5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5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5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5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5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5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5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5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5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5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5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5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5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5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5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5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5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5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5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5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5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5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5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5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5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5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5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5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5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5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5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5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5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5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5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5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5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5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5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5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5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5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5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5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5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5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5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5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5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5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5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5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5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5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5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5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5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5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5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5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5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5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5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5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5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5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5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5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5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5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5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5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5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5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5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5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5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5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5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5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5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5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5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5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5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87" name="Google Shape;608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837" y="21315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88" name="Google Shape;60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250" y="922776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89" name="Google Shape;60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76996" y="403951"/>
            <a:ext cx="1125270" cy="6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0" name="Google Shape;6090;p56"/>
          <p:cNvSpPr/>
          <p:nvPr/>
        </p:nvSpPr>
        <p:spPr>
          <a:xfrm>
            <a:off x="1490025" y="-10318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9">
  <p:cSld name="CUSTOM_9_1_9_1_8">
    <p:bg>
      <p:bgPr>
        <a:solidFill>
          <a:schemeClr val="dk1"/>
        </a:solidFill>
        <a:effectLst/>
      </p:bgPr>
    </p:bg>
    <p:spTree>
      <p:nvGrpSpPr>
        <p:cNvPr id="1" name="Shape 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5" name="Google Shape;6435;p5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436" name="Google Shape;6436;p59"/>
          <p:cNvSpPr/>
          <p:nvPr/>
        </p:nvSpPr>
        <p:spPr>
          <a:xfrm rot="10800000" flipH="1">
            <a:off x="4321622" y="1642269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7" name="Google Shape;6437;p59"/>
          <p:cNvSpPr/>
          <p:nvPr/>
        </p:nvSpPr>
        <p:spPr>
          <a:xfrm rot="10800000" flipH="1">
            <a:off x="8367661" y="3431556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8" name="Google Shape;6438;p59"/>
          <p:cNvSpPr/>
          <p:nvPr/>
        </p:nvSpPr>
        <p:spPr>
          <a:xfrm rot="10800000" flipH="1">
            <a:off x="3223059" y="479928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9" name="Google Shape;6439;p59"/>
          <p:cNvSpPr/>
          <p:nvPr/>
        </p:nvSpPr>
        <p:spPr>
          <a:xfrm rot="10800000" flipH="1">
            <a:off x="2850119" y="1784205"/>
            <a:ext cx="126584" cy="85012"/>
          </a:xfrm>
          <a:custGeom>
            <a:avLst/>
            <a:gdLst/>
            <a:ahLst/>
            <a:cxnLst/>
            <a:rect l="l" t="t" r="r" b="b"/>
            <a:pathLst>
              <a:path w="3091" h="2076" extrusionOk="0">
                <a:moveTo>
                  <a:pt x="1435" y="0"/>
                </a:moveTo>
                <a:cubicBezTo>
                  <a:pt x="1023" y="0"/>
                  <a:pt x="599" y="100"/>
                  <a:pt x="385" y="368"/>
                </a:cubicBezTo>
                <a:cubicBezTo>
                  <a:pt x="294" y="490"/>
                  <a:pt x="233" y="581"/>
                  <a:pt x="233" y="733"/>
                </a:cubicBezTo>
                <a:cubicBezTo>
                  <a:pt x="0" y="1546"/>
                  <a:pt x="603" y="2075"/>
                  <a:pt x="1281" y="2075"/>
                </a:cubicBezTo>
                <a:cubicBezTo>
                  <a:pt x="1489" y="2075"/>
                  <a:pt x="1704" y="2025"/>
                  <a:pt x="1905" y="1918"/>
                </a:cubicBezTo>
                <a:cubicBezTo>
                  <a:pt x="2513" y="1584"/>
                  <a:pt x="3090" y="459"/>
                  <a:pt x="2209" y="125"/>
                </a:cubicBezTo>
                <a:cubicBezTo>
                  <a:pt x="2008" y="50"/>
                  <a:pt x="1724" y="0"/>
                  <a:pt x="143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0" name="Google Shape;6440;p59"/>
          <p:cNvSpPr/>
          <p:nvPr/>
        </p:nvSpPr>
        <p:spPr>
          <a:xfrm rot="10800000" flipH="1">
            <a:off x="1702694" y="1672248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1" name="Google Shape;6441;p59"/>
          <p:cNvSpPr/>
          <p:nvPr/>
        </p:nvSpPr>
        <p:spPr>
          <a:xfrm rot="10800000" flipH="1">
            <a:off x="1135698" y="3425503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2" name="Google Shape;6442;p59"/>
          <p:cNvSpPr/>
          <p:nvPr/>
        </p:nvSpPr>
        <p:spPr>
          <a:xfrm rot="10800000" flipH="1">
            <a:off x="4031898" y="1898750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3" name="Google Shape;6443;p59"/>
          <p:cNvSpPr/>
          <p:nvPr/>
        </p:nvSpPr>
        <p:spPr>
          <a:xfrm rot="10800000" flipH="1">
            <a:off x="3177033" y="1740060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4" name="Google Shape;6444;p59"/>
          <p:cNvSpPr/>
          <p:nvPr/>
        </p:nvSpPr>
        <p:spPr>
          <a:xfrm rot="10800000" flipH="1">
            <a:off x="1873173" y="2095072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p59"/>
          <p:cNvSpPr/>
          <p:nvPr/>
        </p:nvSpPr>
        <p:spPr>
          <a:xfrm rot="10800000" flipH="1">
            <a:off x="1335432" y="1712159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6" name="Google Shape;6446;p59"/>
          <p:cNvSpPr/>
          <p:nvPr/>
        </p:nvSpPr>
        <p:spPr>
          <a:xfrm rot="10800000" flipH="1">
            <a:off x="6768578" y="4727970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7" name="Google Shape;6447;p59"/>
          <p:cNvSpPr/>
          <p:nvPr/>
        </p:nvSpPr>
        <p:spPr>
          <a:xfrm rot="10800000" flipH="1">
            <a:off x="1812454" y="3005576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8" name="Google Shape;6448;p59"/>
          <p:cNvSpPr/>
          <p:nvPr/>
        </p:nvSpPr>
        <p:spPr>
          <a:xfrm rot="10800000" flipH="1">
            <a:off x="1022381" y="2946279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9" name="Google Shape;6449;p59"/>
          <p:cNvSpPr/>
          <p:nvPr/>
        </p:nvSpPr>
        <p:spPr>
          <a:xfrm rot="10800000" flipH="1">
            <a:off x="3342599" y="979370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0" name="Google Shape;6450;p59"/>
          <p:cNvSpPr/>
          <p:nvPr/>
        </p:nvSpPr>
        <p:spPr>
          <a:xfrm rot="10800000" flipH="1">
            <a:off x="3845481" y="4556441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p59"/>
          <p:cNvSpPr/>
          <p:nvPr/>
        </p:nvSpPr>
        <p:spPr>
          <a:xfrm rot="10800000" flipH="1">
            <a:off x="3372453" y="4438174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2" name="Google Shape;6452;p59"/>
          <p:cNvSpPr/>
          <p:nvPr/>
        </p:nvSpPr>
        <p:spPr>
          <a:xfrm rot="10800000" flipH="1">
            <a:off x="2817317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96" y="1"/>
                  <a:pt x="0" y="791"/>
                  <a:pt x="92" y="1308"/>
                </a:cubicBezTo>
                <a:cubicBezTo>
                  <a:pt x="120" y="1762"/>
                  <a:pt x="494" y="2535"/>
                  <a:pt x="1237" y="2535"/>
                </a:cubicBezTo>
                <a:cubicBezTo>
                  <a:pt x="1289" y="2535"/>
                  <a:pt x="1343" y="2531"/>
                  <a:pt x="1399" y="2523"/>
                </a:cubicBezTo>
                <a:cubicBezTo>
                  <a:pt x="1824" y="2432"/>
                  <a:pt x="2402" y="2250"/>
                  <a:pt x="252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59"/>
          <p:cNvSpPr/>
          <p:nvPr/>
        </p:nvSpPr>
        <p:spPr>
          <a:xfrm rot="10800000" flipH="1">
            <a:off x="2033223" y="1449593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4" name="Google Shape;6454;p59"/>
          <p:cNvSpPr/>
          <p:nvPr/>
        </p:nvSpPr>
        <p:spPr>
          <a:xfrm rot="10800000" flipH="1">
            <a:off x="1441886" y="1273994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5" name="Google Shape;6455;p59"/>
          <p:cNvSpPr/>
          <p:nvPr/>
        </p:nvSpPr>
        <p:spPr>
          <a:xfrm rot="10800000" flipH="1">
            <a:off x="234805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3" y="0"/>
                </a:moveTo>
                <a:cubicBezTo>
                  <a:pt x="1372" y="0"/>
                  <a:pt x="1181" y="47"/>
                  <a:pt x="1064" y="153"/>
                </a:cubicBezTo>
                <a:cubicBezTo>
                  <a:pt x="791" y="396"/>
                  <a:pt x="0" y="943"/>
                  <a:pt x="31" y="1399"/>
                </a:cubicBezTo>
                <a:lnTo>
                  <a:pt x="91" y="1490"/>
                </a:lnTo>
                <a:cubicBezTo>
                  <a:pt x="213" y="1703"/>
                  <a:pt x="608" y="2098"/>
                  <a:pt x="821" y="2159"/>
                </a:cubicBezTo>
                <a:cubicBezTo>
                  <a:pt x="1113" y="2289"/>
                  <a:pt x="1388" y="2419"/>
                  <a:pt x="1651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23" y="1520"/>
                  <a:pt x="2584" y="1216"/>
                </a:cubicBezTo>
                <a:cubicBezTo>
                  <a:pt x="2614" y="912"/>
                  <a:pt x="2584" y="578"/>
                  <a:pt x="2371" y="305"/>
                </a:cubicBezTo>
                <a:cubicBezTo>
                  <a:pt x="2241" y="118"/>
                  <a:pt x="1892" y="0"/>
                  <a:pt x="157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6" name="Google Shape;6456;p59"/>
          <p:cNvSpPr/>
          <p:nvPr/>
        </p:nvSpPr>
        <p:spPr>
          <a:xfrm rot="10800000" flipH="1">
            <a:off x="1191674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7" name="Google Shape;6457;p59"/>
          <p:cNvSpPr/>
          <p:nvPr/>
        </p:nvSpPr>
        <p:spPr>
          <a:xfrm rot="10800000" flipH="1">
            <a:off x="1349746" y="1037582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59"/>
          <p:cNvSpPr/>
          <p:nvPr/>
        </p:nvSpPr>
        <p:spPr>
          <a:xfrm rot="10800000" flipH="1">
            <a:off x="5605788" y="4797204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59"/>
          <p:cNvSpPr/>
          <p:nvPr/>
        </p:nvSpPr>
        <p:spPr>
          <a:xfrm rot="10800000" flipH="1">
            <a:off x="1032332" y="936105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p59"/>
          <p:cNvSpPr/>
          <p:nvPr/>
        </p:nvSpPr>
        <p:spPr>
          <a:xfrm rot="10800000" flipH="1">
            <a:off x="3571616" y="13502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1" name="Google Shape;6461;p59"/>
          <p:cNvSpPr/>
          <p:nvPr/>
        </p:nvSpPr>
        <p:spPr>
          <a:xfrm rot="10800000" flipH="1">
            <a:off x="3337603" y="1994449"/>
            <a:ext cx="120810" cy="97707"/>
          </a:xfrm>
          <a:custGeom>
            <a:avLst/>
            <a:gdLst/>
            <a:ahLst/>
            <a:cxnLst/>
            <a:rect l="l" t="t" r="r" b="b"/>
            <a:pathLst>
              <a:path w="2950" h="2386" extrusionOk="0">
                <a:moveTo>
                  <a:pt x="1566" y="1"/>
                </a:moveTo>
                <a:cubicBezTo>
                  <a:pt x="1018" y="1"/>
                  <a:pt x="438" y="418"/>
                  <a:pt x="153" y="675"/>
                </a:cubicBezTo>
                <a:cubicBezTo>
                  <a:pt x="1" y="827"/>
                  <a:pt x="153" y="1557"/>
                  <a:pt x="366" y="1891"/>
                </a:cubicBezTo>
                <a:cubicBezTo>
                  <a:pt x="503" y="2138"/>
                  <a:pt x="914" y="2386"/>
                  <a:pt x="1216" y="2386"/>
                </a:cubicBezTo>
                <a:cubicBezTo>
                  <a:pt x="1248" y="2386"/>
                  <a:pt x="1279" y="2383"/>
                  <a:pt x="1308" y="2377"/>
                </a:cubicBezTo>
                <a:cubicBezTo>
                  <a:pt x="2128" y="2286"/>
                  <a:pt x="2949" y="1344"/>
                  <a:pt x="2463" y="645"/>
                </a:cubicBezTo>
                <a:cubicBezTo>
                  <a:pt x="2280" y="402"/>
                  <a:pt x="1855" y="6"/>
                  <a:pt x="1673" y="6"/>
                </a:cubicBezTo>
                <a:cubicBezTo>
                  <a:pt x="1637" y="3"/>
                  <a:pt x="1601" y="1"/>
                  <a:pt x="15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2" name="Google Shape;6462;p59"/>
          <p:cNvSpPr/>
          <p:nvPr/>
        </p:nvSpPr>
        <p:spPr>
          <a:xfrm rot="10800000" flipH="1">
            <a:off x="1638534" y="3336830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3" name="Google Shape;6463;p59"/>
          <p:cNvSpPr/>
          <p:nvPr/>
        </p:nvSpPr>
        <p:spPr>
          <a:xfrm rot="10800000" flipH="1">
            <a:off x="2497405" y="4263721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4" name="Google Shape;6464;p59"/>
          <p:cNvSpPr/>
          <p:nvPr/>
        </p:nvSpPr>
        <p:spPr>
          <a:xfrm rot="10800000" flipH="1">
            <a:off x="1594962" y="3664318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5" name="Google Shape;6465;p59"/>
          <p:cNvSpPr/>
          <p:nvPr/>
        </p:nvSpPr>
        <p:spPr>
          <a:xfrm rot="10800000" flipH="1">
            <a:off x="2542206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50" y="0"/>
                </a:moveTo>
                <a:cubicBezTo>
                  <a:pt x="1122" y="0"/>
                  <a:pt x="1094" y="1"/>
                  <a:pt x="1065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4" y="2220"/>
                  <a:pt x="1490" y="2433"/>
                </a:cubicBezTo>
                <a:cubicBezTo>
                  <a:pt x="1506" y="2441"/>
                  <a:pt x="1524" y="2445"/>
                  <a:pt x="1545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125" y="0"/>
                  <a:pt x="115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6" name="Google Shape;6466;p59"/>
          <p:cNvSpPr/>
          <p:nvPr/>
        </p:nvSpPr>
        <p:spPr>
          <a:xfrm rot="10800000" flipH="1">
            <a:off x="8172203" y="183506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7" name="Google Shape;6467;p59"/>
          <p:cNvSpPr/>
          <p:nvPr/>
        </p:nvSpPr>
        <p:spPr>
          <a:xfrm rot="10800000" flipH="1">
            <a:off x="8635212" y="1548708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8" name="Google Shape;6468;p59"/>
          <p:cNvSpPr/>
          <p:nvPr/>
        </p:nvSpPr>
        <p:spPr>
          <a:xfrm rot="10800000" flipH="1">
            <a:off x="7453454" y="1784205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59"/>
          <p:cNvSpPr/>
          <p:nvPr/>
        </p:nvSpPr>
        <p:spPr>
          <a:xfrm rot="10800000" flipH="1">
            <a:off x="8183401" y="1485410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0" name="Google Shape;6470;p59"/>
          <p:cNvSpPr/>
          <p:nvPr/>
        </p:nvSpPr>
        <p:spPr>
          <a:xfrm rot="10800000" flipH="1">
            <a:off x="6632574" y="1923296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1" name="Google Shape;6471;p59"/>
          <p:cNvSpPr/>
          <p:nvPr/>
        </p:nvSpPr>
        <p:spPr>
          <a:xfrm rot="10800000" flipH="1">
            <a:off x="3845477" y="1279420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2" name="Google Shape;6472;p59"/>
          <p:cNvSpPr/>
          <p:nvPr/>
        </p:nvSpPr>
        <p:spPr>
          <a:xfrm rot="10800000" flipH="1">
            <a:off x="6809849" y="3113114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3" name="Google Shape;6473;p59"/>
          <p:cNvSpPr/>
          <p:nvPr/>
        </p:nvSpPr>
        <p:spPr>
          <a:xfrm rot="10800000" flipH="1">
            <a:off x="7239156" y="3426064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4" name="Google Shape;6474;p59"/>
          <p:cNvSpPr/>
          <p:nvPr/>
        </p:nvSpPr>
        <p:spPr>
          <a:xfrm rot="10800000" flipH="1">
            <a:off x="7577209" y="3211929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5" name="Google Shape;6475;p59"/>
          <p:cNvSpPr/>
          <p:nvPr/>
        </p:nvSpPr>
        <p:spPr>
          <a:xfrm rot="10800000" flipH="1">
            <a:off x="7945647" y="826970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59"/>
          <p:cNvSpPr/>
          <p:nvPr/>
        </p:nvSpPr>
        <p:spPr>
          <a:xfrm rot="10800000" flipH="1">
            <a:off x="7010852" y="3640853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7" name="Google Shape;6477;p59"/>
          <p:cNvSpPr/>
          <p:nvPr/>
        </p:nvSpPr>
        <p:spPr>
          <a:xfrm rot="10800000" flipH="1">
            <a:off x="4569953" y="4724640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8" name="Google Shape;6478;p59"/>
          <p:cNvSpPr/>
          <p:nvPr/>
        </p:nvSpPr>
        <p:spPr>
          <a:xfrm rot="10800000" flipH="1">
            <a:off x="5195001" y="4500195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9" name="Google Shape;6479;p59"/>
          <p:cNvSpPr/>
          <p:nvPr/>
        </p:nvSpPr>
        <p:spPr>
          <a:xfrm rot="10800000" flipH="1">
            <a:off x="6078475" y="4625899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0" name="Google Shape;6480;p59"/>
          <p:cNvSpPr/>
          <p:nvPr/>
        </p:nvSpPr>
        <p:spPr>
          <a:xfrm rot="10800000" flipH="1">
            <a:off x="2381169" y="4666837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59"/>
          <p:cNvSpPr/>
          <p:nvPr/>
        </p:nvSpPr>
        <p:spPr>
          <a:xfrm rot="10800000" flipH="1">
            <a:off x="5096420" y="957154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2" name="Google Shape;6482;p59"/>
          <p:cNvSpPr/>
          <p:nvPr/>
        </p:nvSpPr>
        <p:spPr>
          <a:xfrm rot="10800000" flipH="1">
            <a:off x="7701864" y="399774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59"/>
          <p:cNvSpPr/>
          <p:nvPr/>
        </p:nvSpPr>
        <p:spPr>
          <a:xfrm rot="10800000" flipH="1">
            <a:off x="6893854" y="1189102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4" name="Google Shape;6484;p59"/>
          <p:cNvSpPr/>
          <p:nvPr/>
        </p:nvSpPr>
        <p:spPr>
          <a:xfrm rot="10800000" flipH="1">
            <a:off x="7458332" y="1192685"/>
            <a:ext cx="103364" cy="101147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5" name="Google Shape;6485;p59"/>
          <p:cNvSpPr/>
          <p:nvPr/>
        </p:nvSpPr>
        <p:spPr>
          <a:xfrm rot="10800000" flipH="1">
            <a:off x="7421635" y="2110054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6" name="Google Shape;6486;p59"/>
          <p:cNvSpPr/>
          <p:nvPr/>
        </p:nvSpPr>
        <p:spPr>
          <a:xfrm rot="10800000" flipH="1">
            <a:off x="6636353" y="1449593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7" name="Google Shape;6487;p59"/>
          <p:cNvSpPr/>
          <p:nvPr/>
        </p:nvSpPr>
        <p:spPr>
          <a:xfrm rot="10800000" flipH="1">
            <a:off x="6045057" y="1273994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8" name="Google Shape;6488;p59"/>
          <p:cNvSpPr/>
          <p:nvPr/>
        </p:nvSpPr>
        <p:spPr>
          <a:xfrm rot="10800000" flipH="1">
            <a:off x="6949876" y="2108621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9" name="Google Shape;6489;p59"/>
          <p:cNvSpPr/>
          <p:nvPr/>
        </p:nvSpPr>
        <p:spPr>
          <a:xfrm rot="10800000" flipH="1">
            <a:off x="6613788" y="1119771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0" name="Google Shape;6490;p59"/>
          <p:cNvSpPr/>
          <p:nvPr/>
        </p:nvSpPr>
        <p:spPr>
          <a:xfrm rot="10800000" flipH="1">
            <a:off x="5793493" y="1453196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1" name="Google Shape;6491;p59"/>
          <p:cNvSpPr/>
          <p:nvPr/>
        </p:nvSpPr>
        <p:spPr>
          <a:xfrm rot="10800000" flipH="1">
            <a:off x="6702161" y="2453758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2" name="Google Shape;6492;p59"/>
          <p:cNvSpPr/>
          <p:nvPr/>
        </p:nvSpPr>
        <p:spPr>
          <a:xfrm rot="10800000" flipH="1">
            <a:off x="5952835" y="1037582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3" name="Google Shape;6493;p59"/>
          <p:cNvSpPr/>
          <p:nvPr/>
        </p:nvSpPr>
        <p:spPr>
          <a:xfrm rot="10800000" flipH="1">
            <a:off x="8347707" y="89818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59"/>
          <p:cNvSpPr/>
          <p:nvPr/>
        </p:nvSpPr>
        <p:spPr>
          <a:xfrm rot="10800000" flipH="1">
            <a:off x="8281782" y="259435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59"/>
          <p:cNvSpPr/>
          <p:nvPr/>
        </p:nvSpPr>
        <p:spPr>
          <a:xfrm rot="10800000" flipH="1">
            <a:off x="8019082" y="1190779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6" name="Google Shape;6496;p59"/>
          <p:cNvSpPr/>
          <p:nvPr/>
        </p:nvSpPr>
        <p:spPr>
          <a:xfrm rot="10800000" flipH="1">
            <a:off x="3649942" y="1738344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7" name="Google Shape;6497;p59"/>
          <p:cNvSpPr/>
          <p:nvPr/>
        </p:nvSpPr>
        <p:spPr>
          <a:xfrm rot="10800000" flipH="1">
            <a:off x="5231437" y="183797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8" name="Google Shape;6498;p59"/>
          <p:cNvSpPr/>
          <p:nvPr/>
        </p:nvSpPr>
        <p:spPr>
          <a:xfrm rot="10800000" flipH="1">
            <a:off x="7068102" y="842654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9" name="Google Shape;6499;p59"/>
          <p:cNvSpPr/>
          <p:nvPr/>
        </p:nvSpPr>
        <p:spPr>
          <a:xfrm rot="10800000" flipH="1">
            <a:off x="7320393" y="4562415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0" name="Google Shape;6500;p59"/>
          <p:cNvSpPr/>
          <p:nvPr/>
        </p:nvSpPr>
        <p:spPr>
          <a:xfrm rot="10800000" flipH="1">
            <a:off x="7341123" y="2598799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1" name="Google Shape;6501;p59"/>
          <p:cNvSpPr/>
          <p:nvPr/>
        </p:nvSpPr>
        <p:spPr>
          <a:xfrm rot="10800000" flipH="1">
            <a:off x="5281889" y="43941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2" name="Google Shape;6502;p59"/>
          <p:cNvSpPr/>
          <p:nvPr/>
        </p:nvSpPr>
        <p:spPr>
          <a:xfrm rot="10800000" flipH="1">
            <a:off x="7458941" y="358458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3" name="Google Shape;6503;p59"/>
          <p:cNvSpPr/>
          <p:nvPr/>
        </p:nvSpPr>
        <p:spPr>
          <a:xfrm rot="10800000" flipH="1">
            <a:off x="7968048" y="3236705"/>
            <a:ext cx="108360" cy="96233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4" name="Google Shape;6504;p59"/>
          <p:cNvSpPr/>
          <p:nvPr/>
        </p:nvSpPr>
        <p:spPr>
          <a:xfrm rot="10800000" flipH="1">
            <a:off x="7100495" y="4263721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5" name="Google Shape;6505;p59"/>
          <p:cNvSpPr/>
          <p:nvPr/>
        </p:nvSpPr>
        <p:spPr>
          <a:xfrm rot="10800000" flipH="1">
            <a:off x="6641144" y="-208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6" name="Google Shape;6506;p59"/>
          <p:cNvSpPr/>
          <p:nvPr/>
        </p:nvSpPr>
        <p:spPr>
          <a:xfrm rot="10800000" flipH="1">
            <a:off x="7146524" y="1815083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7" name="Google Shape;6507;p59"/>
          <p:cNvSpPr/>
          <p:nvPr/>
        </p:nvSpPr>
        <p:spPr>
          <a:xfrm>
            <a:off x="388575" y="-330800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08" name="Google Shape;650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0600" y="206576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09" name="Google Shape;65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38" y="384113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10" name="Google Shape;65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503200" y="2241080"/>
            <a:ext cx="1717518" cy="7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75" name="Google Shape;475;p6"/>
          <p:cNvGrpSpPr/>
          <p:nvPr/>
        </p:nvGrpSpPr>
        <p:grpSpPr>
          <a:xfrm flipH="1"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476" name="Google Shape;476;p6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6"/>
          <p:cNvGrpSpPr/>
          <p:nvPr/>
        </p:nvGrpSpPr>
        <p:grpSpPr>
          <a:xfrm>
            <a:off x="6071593" y="1082721"/>
            <a:ext cx="632350" cy="684639"/>
            <a:chOff x="2617325" y="926600"/>
            <a:chExt cx="220400" cy="238625"/>
          </a:xfrm>
        </p:grpSpPr>
        <p:sp>
          <p:nvSpPr>
            <p:cNvPr id="571" name="Google Shape;571;p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6"/>
          <p:cNvGrpSpPr/>
          <p:nvPr/>
        </p:nvGrpSpPr>
        <p:grpSpPr>
          <a:xfrm>
            <a:off x="4325664" y="3777070"/>
            <a:ext cx="632361" cy="590417"/>
            <a:chOff x="6702500" y="655975"/>
            <a:chExt cx="375400" cy="350500"/>
          </a:xfrm>
        </p:grpSpPr>
        <p:sp>
          <p:nvSpPr>
            <p:cNvPr id="635" name="Google Shape;635;p6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6"/>
          <p:cNvSpPr/>
          <p:nvPr/>
        </p:nvSpPr>
        <p:spPr>
          <a:xfrm>
            <a:off x="-133700" y="22020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702" r:id="rId28"/>
    <p:sldLayoutId id="2147483705" r:id="rId29"/>
    <p:sldLayoutId id="2147483709" r:id="rId30"/>
    <p:sldLayoutId id="214748371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1251857" y="597125"/>
            <a:ext cx="6760029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Pizza Sales Analysis</a:t>
            </a:r>
            <a:br>
              <a:rPr lang="en" sz="4900" dirty="0">
                <a:solidFill>
                  <a:schemeClr val="accent2"/>
                </a:solidFill>
              </a:rPr>
            </a:br>
            <a:r>
              <a:rPr lang="en" sz="4900" dirty="0">
                <a:solidFill>
                  <a:schemeClr val="accent2"/>
                </a:solidFill>
              </a:rPr>
              <a:t>SQL Project</a:t>
            </a:r>
            <a:endParaRPr sz="4900" dirty="0">
              <a:solidFill>
                <a:schemeClr val="accent2"/>
              </a:solidFill>
            </a:endParaRPr>
          </a:p>
        </p:txBody>
      </p:sp>
      <p:sp>
        <p:nvSpPr>
          <p:cNvPr id="7545" name="Google Shape;7545;p67"/>
          <p:cNvSpPr txBox="1">
            <a:spLocks noGrp="1"/>
          </p:cNvSpPr>
          <p:nvPr>
            <p:ph type="subTitle" idx="1"/>
          </p:nvPr>
        </p:nvSpPr>
        <p:spPr>
          <a:xfrm>
            <a:off x="6204855" y="4546375"/>
            <a:ext cx="2569030" cy="4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Black" pitchFamily="2" charset="0"/>
              </a:rPr>
              <a:t>Mr. Jay Jitesh Chavan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4CC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Sans Black" pitchFamily="2" charset="0"/>
              </a:rPr>
              <a:t>Data Analyst</a:t>
            </a:r>
            <a:endParaRPr b="1" dirty="0">
              <a:solidFill>
                <a:srgbClr val="04CC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 Sans Black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the most common pizza size ordered.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9655E7-C49B-452A-8646-9BCBC88D6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505858"/>
            <a:ext cx="5458587" cy="2295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05601-ADA0-429A-95EE-475D3E22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380" y="1619250"/>
            <a:ext cx="209051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the top 5 most ordered pizza types along with their quantities.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1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C6661A-B07D-4386-B0EA-EC318F8B2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5" y="1264031"/>
            <a:ext cx="5525271" cy="278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B5087-0C05-4AA7-932D-49BD5F9E5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75" y="3526773"/>
            <a:ext cx="358190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2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NTERMEDIATE</a:t>
            </a: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 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40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098" y="1656531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41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 the necessary tables to find the total quantity of each pizza category ordered.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082B51-8D2B-49F2-8AE2-15ED83AE7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9" y="1465293"/>
            <a:ext cx="5487166" cy="2800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7AE1-9F33-438E-BA01-BC155AD9D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700" y="1837748"/>
            <a:ext cx="2297254" cy="160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distribution of orders by hour of the day.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F118A3-54F3-4ACE-89AA-F036B43E6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72" y="1919196"/>
            <a:ext cx="4955890" cy="1382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CE05C-7835-4E01-929B-5A99F00AE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863" y="1129409"/>
            <a:ext cx="2792395" cy="32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 relevant tables to find the category-wise distribution of pizzas.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03EB0D-9D3B-4FCE-9BD6-A6ACE22D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872" y="1676074"/>
            <a:ext cx="3820332" cy="1587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926FF-D580-4249-8F33-B99798A1A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230" y="2311401"/>
            <a:ext cx="2552090" cy="20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the orders by date and calculate the average number of pizzas ordered per day.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80EB31-CE12-4E0D-9845-A21A448B8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77" y="1400011"/>
            <a:ext cx="5745623" cy="231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8009B-1546-4F79-97E2-FA2768CF3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997" y="3834400"/>
            <a:ext cx="2702675" cy="9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top 3 most ordered pizza types based on revenue.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49B527-7EEF-4DC2-A25B-9474B665E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11" y="1136677"/>
            <a:ext cx="4863880" cy="2492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438BF-7037-4CE9-96CF-8A5BF6691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880" y="3834400"/>
            <a:ext cx="371526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9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82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9019" y="1689318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52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the percentage contribution of each pizza type to total revenue.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FDDE32-ABB5-47B5-B6AA-C9C5BCA9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9" y="1341798"/>
            <a:ext cx="5578718" cy="3657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2496F-958F-4FC0-8B0C-0658D9D8A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502" y="1790700"/>
            <a:ext cx="2249852" cy="16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7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1155700" y="946200"/>
            <a:ext cx="7275050" cy="3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This project provides a comprehensive learning experience with SQL, covering a wide range of topics from basic to advanced levels.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The project revolves around a dataset, where you will apply various SQL queries to extract, manipulate, and analyze data, solving real-world problems as you progress.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5">
                    <a:lumMod val="85000"/>
                  </a:schemeClr>
                </a:solidFill>
              </a:rPr>
              <a:t>The project focuses on deepening your understanding of SQL fundamentals while advancing to complex data manipulation, optimization, and reporting techniques.</a:t>
            </a:r>
          </a:p>
        </p:txBody>
      </p:sp>
      <p:pic>
        <p:nvPicPr>
          <p:cNvPr id="4" name="Google Shape;10862;p101">
            <a:extLst>
              <a:ext uri="{FF2B5EF4-FFF2-40B4-BE49-F238E27FC236}">
                <a16:creationId xmlns:a16="http://schemas.microsoft.com/office/drawing/2014/main" id="{D5717062-3F67-45BB-A8B1-39D666121F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1168400"/>
            <a:ext cx="190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862;p101">
            <a:extLst>
              <a:ext uri="{FF2B5EF4-FFF2-40B4-BE49-F238E27FC236}">
                <a16:creationId xmlns:a16="http://schemas.microsoft.com/office/drawing/2014/main" id="{3FABFE53-A411-4D67-898A-20241A2614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1965352"/>
            <a:ext cx="1905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862;p101">
            <a:extLst>
              <a:ext uri="{FF2B5EF4-FFF2-40B4-BE49-F238E27FC236}">
                <a16:creationId xmlns:a16="http://schemas.microsoft.com/office/drawing/2014/main" id="{20D55951-91D5-4397-AC6C-FA95E6037A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0" y="3224828"/>
            <a:ext cx="1905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the cumulative revenue generated over time.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B4A6C73-E746-4543-B33E-5A010CB35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72" y="1477710"/>
            <a:ext cx="4839375" cy="2543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3AD71-FF5E-4D51-B075-5AB60008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500" y="1016430"/>
            <a:ext cx="2298701" cy="38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5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431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Determine the top 3 most ordered pizza types based on revenue for each pizza category.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186083-5F4F-43AE-95F1-158F321B9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488556"/>
            <a:ext cx="4646166" cy="3000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EB93B2-31AE-4B2F-81C1-8D86F235E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0232" y="1596571"/>
            <a:ext cx="4072168" cy="23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7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985368" y="2279250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YOU..😊</a:t>
            </a:r>
            <a:endParaRPr sz="6000"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7059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1" name="Google Shape;10371;p9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to Set Up and Work with MySQL</a:t>
            </a:r>
          </a:p>
        </p:txBody>
      </p:sp>
      <p:grpSp>
        <p:nvGrpSpPr>
          <p:cNvPr id="10392" name="Google Shape;10392;p94"/>
          <p:cNvGrpSpPr/>
          <p:nvPr/>
        </p:nvGrpSpPr>
        <p:grpSpPr>
          <a:xfrm>
            <a:off x="824668" y="3064121"/>
            <a:ext cx="632350" cy="684639"/>
            <a:chOff x="2617325" y="926600"/>
            <a:chExt cx="220400" cy="238625"/>
          </a:xfrm>
        </p:grpSpPr>
        <p:sp>
          <p:nvSpPr>
            <p:cNvPr id="10393" name="Google Shape;10393;p9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9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9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9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9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9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9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9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9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9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9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9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9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9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9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9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9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9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9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9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9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9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9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9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9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9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9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9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9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9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9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9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9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9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9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9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9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9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9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9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9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9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9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9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9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9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9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9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9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9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9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9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9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9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9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9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9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9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9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9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9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9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9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94"/>
          <p:cNvGrpSpPr/>
          <p:nvPr/>
        </p:nvGrpSpPr>
        <p:grpSpPr>
          <a:xfrm>
            <a:off x="8507902" y="2184145"/>
            <a:ext cx="632361" cy="590417"/>
            <a:chOff x="6702500" y="655975"/>
            <a:chExt cx="375400" cy="350500"/>
          </a:xfrm>
        </p:grpSpPr>
        <p:sp>
          <p:nvSpPr>
            <p:cNvPr id="10457" name="Google Shape;10457;p9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9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9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9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9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9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9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9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9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9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9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9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9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9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9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9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9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9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9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9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9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9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9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9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9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9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9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9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9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9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9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9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9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9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9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9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9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9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9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9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9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9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9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9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9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9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9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9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9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9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9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9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9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9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9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9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9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9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9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9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9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9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9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9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9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9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9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9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9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9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9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9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9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9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9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9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9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9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9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9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9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9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9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9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9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9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9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9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9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9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9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9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9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9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9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9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9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9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9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9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9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9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9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9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9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9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9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9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9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9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9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9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9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9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9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9909;p88">
            <a:extLst>
              <a:ext uri="{FF2B5EF4-FFF2-40B4-BE49-F238E27FC236}">
                <a16:creationId xmlns:a16="http://schemas.microsoft.com/office/drawing/2014/main" id="{2DA2C4E6-3B9D-41A2-8233-DAF38F5020C5}"/>
              </a:ext>
            </a:extLst>
          </p:cNvPr>
          <p:cNvSpPr txBox="1">
            <a:spLocks/>
          </p:cNvSpPr>
          <p:nvPr/>
        </p:nvSpPr>
        <p:spPr>
          <a:xfrm>
            <a:off x="597648" y="1129181"/>
            <a:ext cx="8299415" cy="386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1. Install MySQL Command Line and MySQL Workbench</a:t>
            </a:r>
          </a:p>
          <a:p>
            <a:pPr marL="0" indent="0">
              <a:buNone/>
            </a:pPr>
            <a:endParaRPr lang="en-US" sz="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necessary MySQL tools (Command Line Client and   Workbench) from the official MySQL website.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2. Create a New Database</a:t>
            </a:r>
          </a:p>
          <a:p>
            <a:pPr marL="0" indent="0">
              <a:buNone/>
            </a:pPr>
            <a:endParaRPr lang="en-US" sz="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en-US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either MySQL Command Line or Workbench to create a new database using SQL queries or the graphical interface.</a:t>
            </a:r>
          </a:p>
          <a:p>
            <a:pPr marL="285750" indent="-285750"/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3. Select the Database</a:t>
            </a:r>
          </a:p>
          <a:p>
            <a:pPr marL="0" indent="0">
              <a:buNone/>
            </a:pPr>
            <a:endParaRPr lang="en-US" sz="400" dirty="0">
              <a:solidFill>
                <a:srgbClr val="FFC000"/>
              </a:solidFill>
            </a:endParaRPr>
          </a:p>
          <a:p>
            <a:pPr marL="285750" indent="-285750"/>
            <a:r>
              <a:rPr lang="en-US" dirty="0"/>
              <a:t>Ensure the correct database is selected using the “USE" command or via the Workbench interface for further operations.</a:t>
            </a:r>
          </a:p>
          <a:p>
            <a:pPr marL="285750" indent="-285750"/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496459-3D44-4EFC-885D-AD2AF9C0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78" y="3166332"/>
            <a:ext cx="2340979" cy="3237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85F5FC-30E1-45ED-99C8-D658C1D0A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93" y="4536772"/>
            <a:ext cx="1603347" cy="3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1" name="Google Shape;10371;p9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Continue..</a:t>
            </a:r>
          </a:p>
        </p:txBody>
      </p:sp>
      <p:grpSp>
        <p:nvGrpSpPr>
          <p:cNvPr id="10392" name="Google Shape;10392;p94"/>
          <p:cNvGrpSpPr/>
          <p:nvPr/>
        </p:nvGrpSpPr>
        <p:grpSpPr>
          <a:xfrm>
            <a:off x="824668" y="3064121"/>
            <a:ext cx="632350" cy="684639"/>
            <a:chOff x="2617325" y="926600"/>
            <a:chExt cx="220400" cy="238625"/>
          </a:xfrm>
        </p:grpSpPr>
        <p:sp>
          <p:nvSpPr>
            <p:cNvPr id="10393" name="Google Shape;10393;p9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9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9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9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9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9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9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9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9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9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9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9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9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9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9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9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9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9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9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9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9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9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9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9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9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9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9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9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9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9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9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9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9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9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9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9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9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9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9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9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9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9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9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9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9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9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9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9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9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9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9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9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9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9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9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9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9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9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9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9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9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9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9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94"/>
          <p:cNvGrpSpPr/>
          <p:nvPr/>
        </p:nvGrpSpPr>
        <p:grpSpPr>
          <a:xfrm>
            <a:off x="8507902" y="2184145"/>
            <a:ext cx="632361" cy="590417"/>
            <a:chOff x="6702500" y="655975"/>
            <a:chExt cx="375400" cy="350500"/>
          </a:xfrm>
        </p:grpSpPr>
        <p:sp>
          <p:nvSpPr>
            <p:cNvPr id="10457" name="Google Shape;10457;p9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9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9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9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9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9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9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9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9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9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9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9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9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9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9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9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9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9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9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9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9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9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9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9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9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9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9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9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9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9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9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9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9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9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9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9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9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9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9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9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9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9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9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9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9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9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9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9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9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9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9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9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9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9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9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9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9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9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9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9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9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9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9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9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9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9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9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9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9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9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9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9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9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9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9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9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9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9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9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9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9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9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9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9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9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9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9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9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9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9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9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9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9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9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9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9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9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9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9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9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9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9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9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9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9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9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9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9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9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9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9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9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9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9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9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9909;p88">
            <a:extLst>
              <a:ext uri="{FF2B5EF4-FFF2-40B4-BE49-F238E27FC236}">
                <a16:creationId xmlns:a16="http://schemas.microsoft.com/office/drawing/2014/main" id="{2DA2C4E6-3B9D-41A2-8233-DAF38F5020C5}"/>
              </a:ext>
            </a:extLst>
          </p:cNvPr>
          <p:cNvSpPr txBox="1">
            <a:spLocks/>
          </p:cNvSpPr>
          <p:nvPr/>
        </p:nvSpPr>
        <p:spPr>
          <a:xfrm>
            <a:off x="597648" y="1538020"/>
            <a:ext cx="8299415" cy="345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4. Import Tables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Import existing tables into your database using SQL scripts or the import functionality in MySQL Workbench.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5. Import Datasets from a Local Device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Upload datasets from your local machine into the selected database using CSV or other file formats supported by MySQL.</a:t>
            </a:r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6. Execute SQL Queries</a:t>
            </a:r>
          </a:p>
          <a:p>
            <a:pPr marL="0" indent="0">
              <a:buNone/>
            </a:pPr>
            <a:endParaRPr lang="en-US" sz="400" dirty="0"/>
          </a:p>
          <a:p>
            <a:pPr marL="285750" indent="-285750"/>
            <a:r>
              <a:rPr lang="en-US" dirty="0"/>
              <a:t>Write and run SQL queries to interact with and analyze the data within your database.</a:t>
            </a:r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9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TABLES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DBAC1-10BE-46ED-AC3C-5217084F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21" y="2427990"/>
            <a:ext cx="1914792" cy="1238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CCB51-0AF7-4000-8043-4ACF908A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06" y="1135613"/>
            <a:ext cx="4224927" cy="105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A4D33-811D-4BDB-AE0E-A4093148A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7" y="3904525"/>
            <a:ext cx="4224927" cy="1126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75D33-C5B0-4A3B-92EB-82666E82A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11" y="3904525"/>
            <a:ext cx="4304885" cy="1126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B79B2-9BE3-4011-8CC6-2B11B9919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7" y="1135613"/>
            <a:ext cx="4224927" cy="10542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3CD174-DEDF-4B06-8CBD-7EAAE5A9C375}"/>
              </a:ext>
            </a:extLst>
          </p:cNvPr>
          <p:cNvSpPr txBox="1"/>
          <p:nvPr/>
        </p:nvSpPr>
        <p:spPr>
          <a:xfrm>
            <a:off x="4555903" y="2221867"/>
            <a:ext cx="468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D210F2-BB95-45FB-96FE-7AAEC71C98D8}"/>
              </a:ext>
            </a:extLst>
          </p:cNvPr>
          <p:cNvSpPr txBox="1"/>
          <p:nvPr/>
        </p:nvSpPr>
        <p:spPr>
          <a:xfrm>
            <a:off x="-419150" y="2224588"/>
            <a:ext cx="4849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Details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5851DA-E160-4DF7-949F-8BA37BD55D56}"/>
              </a:ext>
            </a:extLst>
          </p:cNvPr>
          <p:cNvSpPr txBox="1"/>
          <p:nvPr/>
        </p:nvSpPr>
        <p:spPr>
          <a:xfrm>
            <a:off x="-525286" y="3617587"/>
            <a:ext cx="5061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Types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0FC048-E9DD-4AD6-9998-C75DC3C1A60E}"/>
              </a:ext>
            </a:extLst>
          </p:cNvPr>
          <p:cNvSpPr txBox="1"/>
          <p:nvPr/>
        </p:nvSpPr>
        <p:spPr>
          <a:xfrm>
            <a:off x="4343632" y="3568761"/>
            <a:ext cx="5110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6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Orders</a:t>
            </a:r>
            <a:endParaRPr lang="en-US" sz="1400" dirty="0">
              <a:solidFill>
                <a:schemeClr val="accent6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Left-Right-Up 19">
            <a:extLst>
              <a:ext uri="{FF2B5EF4-FFF2-40B4-BE49-F238E27FC236}">
                <a16:creationId xmlns:a16="http://schemas.microsoft.com/office/drawing/2014/main" id="{488CD532-9294-49DE-9915-5DE4FAA8EE82}"/>
              </a:ext>
            </a:extLst>
          </p:cNvPr>
          <p:cNvSpPr/>
          <p:nvPr/>
        </p:nvSpPr>
        <p:spPr>
          <a:xfrm rot="16200000">
            <a:off x="6023413" y="2425190"/>
            <a:ext cx="858196" cy="1235529"/>
          </a:xfrm>
          <a:prstGeom prst="leftRight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CC50"/>
              </a:solidFill>
              <a:effectLst/>
            </a:endParaRPr>
          </a:p>
        </p:txBody>
      </p:sp>
      <p:sp>
        <p:nvSpPr>
          <p:cNvPr id="49" name="Arrow: Left-Right-Up 48">
            <a:extLst>
              <a:ext uri="{FF2B5EF4-FFF2-40B4-BE49-F238E27FC236}">
                <a16:creationId xmlns:a16="http://schemas.microsoft.com/office/drawing/2014/main" id="{2A76DD78-6234-4034-A587-32107D5C3035}"/>
              </a:ext>
            </a:extLst>
          </p:cNvPr>
          <p:cNvSpPr/>
          <p:nvPr/>
        </p:nvSpPr>
        <p:spPr>
          <a:xfrm rot="5400000">
            <a:off x="1935187" y="2441916"/>
            <a:ext cx="858196" cy="1235529"/>
          </a:xfrm>
          <a:prstGeom prst="leftRightUp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CC50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807577" y="2351807"/>
            <a:ext cx="7432909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b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QUERIES</a:t>
            </a:r>
            <a:endParaRPr sz="4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62" name="Google Shape;1086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89" y="1623745"/>
            <a:ext cx="1719476" cy="17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4" name="Google Shape;1086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249" y="1730224"/>
            <a:ext cx="1726762" cy="1683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2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Retrieve the total number of orders placed.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D77252-6CDD-4B53-982A-5700FEDA3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176" y="1241272"/>
            <a:ext cx="3806040" cy="133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FA306-D66C-416F-8400-A4461E0F0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095" y="2571750"/>
            <a:ext cx="2412105" cy="13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Calculate the total revenue generated from </a:t>
            </a:r>
            <a:br>
              <a:rPr lang="en-US" dirty="0"/>
            </a:br>
            <a:r>
              <a:rPr lang="en-US" dirty="0"/>
              <a:t>pizza sales.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166650-AC3F-4198-BCE9-081F5E82B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531" y="1506700"/>
            <a:ext cx="4258075" cy="1595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AB3FE-88B3-4AF2-B036-D46E31350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226" y="2977030"/>
            <a:ext cx="2065468" cy="1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3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0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the highest-priced pizza.</a:t>
            </a:r>
            <a:endParaRPr dirty="0"/>
          </a:p>
        </p:txBody>
      </p:sp>
      <p:grpSp>
        <p:nvGrpSpPr>
          <p:cNvPr id="10858" name="Google Shape;10858;p101"/>
          <p:cNvGrpSpPr/>
          <p:nvPr/>
        </p:nvGrpSpPr>
        <p:grpSpPr>
          <a:xfrm>
            <a:off x="152403" y="216527"/>
            <a:ext cx="8978897" cy="4926973"/>
            <a:chOff x="152403" y="216527"/>
            <a:chExt cx="8978897" cy="4926973"/>
          </a:xfrm>
        </p:grpSpPr>
        <p:pic>
          <p:nvPicPr>
            <p:cNvPr id="10859" name="Google Shape;1085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-82646" y="4515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0" name="Google Shape;10860;p101"/>
            <p:cNvPicPr preferRelativeResize="0"/>
            <p:nvPr/>
          </p:nvPicPr>
          <p:blipFill rotWithShape="1">
            <a:blip r:embed="rId4">
              <a:alphaModFix/>
            </a:blip>
            <a:srcRect r="6550"/>
            <a:stretch/>
          </p:blipFill>
          <p:spPr>
            <a:xfrm rot="10800000" flipH="1">
              <a:off x="7772400" y="3834400"/>
              <a:ext cx="1358900" cy="1309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0F627E-9EAF-44EE-BCF8-831B6407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78" y="1136678"/>
            <a:ext cx="4929193" cy="1920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A4798-4AC8-415F-BBCE-8F5E5BABA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927" y="3322014"/>
            <a:ext cx="2835199" cy="10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9815"/>
      </p:ext>
    </p:extLst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417</Words>
  <Application>Microsoft Office PowerPoint</Application>
  <PresentationFormat>On-screen Show (16:9)</PresentationFormat>
  <Paragraphs>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Nunito Sans Black</vt:lpstr>
      <vt:lpstr>Comfortaa Medium</vt:lpstr>
      <vt:lpstr>Manjari</vt:lpstr>
      <vt:lpstr>Alef</vt:lpstr>
      <vt:lpstr>Pacifico</vt:lpstr>
      <vt:lpstr>Dosis</vt:lpstr>
      <vt:lpstr>Bowlby One SC</vt:lpstr>
      <vt:lpstr>Pattaya</vt:lpstr>
      <vt:lpstr>Open Sans</vt:lpstr>
      <vt:lpstr>Lora</vt:lpstr>
      <vt:lpstr>Arial</vt:lpstr>
      <vt:lpstr>Crowfunding Platform Pitch Deck by Slidesgo</vt:lpstr>
      <vt:lpstr>Pizza Sales Analysis SQL Project</vt:lpstr>
      <vt:lpstr>INTRODUCTION</vt:lpstr>
      <vt:lpstr>Steps to Set Up and Work with MySQL</vt:lpstr>
      <vt:lpstr>Continue..</vt:lpstr>
      <vt:lpstr>TOTAL TABLES</vt:lpstr>
      <vt:lpstr>BASIC QUERIES</vt:lpstr>
      <vt:lpstr>Retrieve the total number of orders placed.</vt:lpstr>
      <vt:lpstr>Calculate the total revenue generated from  pizza sales.</vt:lpstr>
      <vt:lpstr>Identify the highest-priced pizza.</vt:lpstr>
      <vt:lpstr>Identify the most common pizza size ordered.</vt:lpstr>
      <vt:lpstr>List the top 5 most ordered pizza types along with their quantities.</vt:lpstr>
      <vt:lpstr>INTERMEDIATE  QUERIES </vt:lpstr>
      <vt:lpstr>Join the necessary tables to find the total quantity of each pizza category ordered.</vt:lpstr>
      <vt:lpstr>Determine the distribution of orders by hour of the day.</vt:lpstr>
      <vt:lpstr>Join relevant tables to find the category-wise distribution of pizzas.</vt:lpstr>
      <vt:lpstr>Group the orders by date and calculate the average number of pizzas ordered per day.</vt:lpstr>
      <vt:lpstr>Determine the top 3 most ordered pizza types based on revenue.</vt:lpstr>
      <vt:lpstr>ADVANCED QUERIES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 YOU..😊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SQL Project</dc:title>
  <cp:lastModifiedBy>RUDRANSH</cp:lastModifiedBy>
  <cp:revision>18</cp:revision>
  <dcterms:modified xsi:type="dcterms:W3CDTF">2024-10-02T18:25:52Z</dcterms:modified>
</cp:coreProperties>
</file>